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dirty="0" smtClean="0"/>
              <a:t>Анализ программы </a:t>
            </a:r>
            <a:r>
              <a:rPr lang="ru-RU" sz="1800" b="1" dirty="0" smtClean="0"/>
              <a:t>«От рождения до школы» :</a:t>
            </a:r>
            <a:r>
              <a:rPr lang="ru-RU" sz="1800" dirty="0" smtClean="0"/>
              <a:t> Основной общеобразовательной программы дошкольного образования / Под ред. Н. Е. </a:t>
            </a:r>
            <a:r>
              <a:rPr lang="ru-RU" sz="1800" dirty="0" err="1" smtClean="0"/>
              <a:t>Вераксы</a:t>
            </a:r>
            <a:r>
              <a:rPr lang="ru-RU" sz="1800" dirty="0" smtClean="0"/>
              <a:t>, Т. С. Комаровой, М. А. Васильевой</a:t>
            </a:r>
            <a:endParaRPr lang="ru-RU" sz="1800" dirty="0"/>
          </a:p>
        </p:txBody>
      </p:sp>
      <p:pic>
        <p:nvPicPr>
          <p:cNvPr id="4" name="Содержимое 3" descr="программа от рождения до школ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4857784" cy="4572032"/>
          </a:xfrm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43570" y="2500306"/>
            <a:ext cx="3071834" cy="1843094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Выполнила: </a:t>
            </a:r>
          </a:p>
          <a:p>
            <a:pPr algn="ctr"/>
            <a:r>
              <a:rPr lang="ru-RU" dirty="0" smtClean="0"/>
              <a:t>Тарасова </a:t>
            </a:r>
            <a:r>
              <a:rPr lang="ru-RU" dirty="0" smtClean="0"/>
              <a:t>Екатерина Сергеевна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Заключение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4. Отличительной особенностью программы является ее патриотическая направленность, большое внимание уделяется воспитанию патриотических чувств, а также направленность на нравственное воспитание, поддержку традиционных ценностей</a:t>
            </a:r>
          </a:p>
          <a:p>
            <a:r>
              <a:rPr lang="ru-RU" sz="1800" dirty="0" smtClean="0"/>
              <a:t>5. Структурной характеристикой программы является принцип подачи материала- содержание работы излагается по 6 образовательным областям. Содержание изложено по тематическим блокам, внутри которых материал представлен по возрастным группам. </a:t>
            </a:r>
          </a:p>
          <a:p>
            <a:r>
              <a:rPr lang="ru-RU" sz="1800" dirty="0" smtClean="0"/>
              <a:t>6. К программе создан большой учебный методический комплекс, который доступен и воспитателям, и родителям. </a:t>
            </a:r>
          </a:p>
          <a:p>
            <a:r>
              <a:rPr lang="ru-RU" sz="1800" dirty="0" smtClean="0"/>
              <a:t>7. Программа имеет научную и практическую основу, </a:t>
            </a:r>
            <a:r>
              <a:rPr lang="ru-RU" sz="1800" smtClean="0"/>
              <a:t>так как </a:t>
            </a:r>
            <a:r>
              <a:rPr lang="ru-RU" sz="1800" dirty="0" smtClean="0"/>
              <a:t>создана группой авторов, имеющих большой опыт работы в ДОУ. </a:t>
            </a:r>
          </a:p>
          <a:p>
            <a:r>
              <a:rPr lang="ru-RU" sz="1800" dirty="0" smtClean="0"/>
              <a:t>8. Приложение сокращает содержательную часть программы и облегчает ее восприятие. Благодаря ему легко увидеть и проанализировать, что рекомендуется детям</a:t>
            </a: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/>
              <a:t>                                       </a:t>
            </a:r>
            <a:r>
              <a:rPr lang="ru-RU" sz="2700" b="1" dirty="0" smtClean="0"/>
              <a:t>Структура программы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1. Целевой раздел </a:t>
            </a:r>
            <a:r>
              <a:rPr lang="ru-RU" sz="1800" dirty="0" smtClean="0"/>
              <a:t>( Пояснительная записка, планируемые результаты)</a:t>
            </a:r>
            <a:br>
              <a:rPr lang="ru-RU" sz="1800" dirty="0" smtClean="0"/>
            </a:br>
            <a:r>
              <a:rPr lang="ru-RU" sz="1800" b="1" dirty="0" smtClean="0"/>
              <a:t>2. Содержательный раздел </a:t>
            </a:r>
            <a:r>
              <a:rPr lang="ru-RU" sz="1800" dirty="0" smtClean="0"/>
              <a:t> (возрастные особенности, организация жизни детей, содержание психолого-педагогической работы, Описание форм, способов, методов и средств реализации Программы, Коррекционная и инклюзивная педагогика)</a:t>
            </a:r>
            <a:br>
              <a:rPr lang="ru-RU" sz="1800" dirty="0" smtClean="0"/>
            </a:br>
            <a:r>
              <a:rPr lang="ru-RU" sz="1800" b="1" dirty="0" smtClean="0"/>
              <a:t>3. Организационный раздел </a:t>
            </a:r>
            <a:r>
              <a:rPr lang="ru-RU" sz="1800" dirty="0" smtClean="0"/>
              <a:t>(распорядок дня, </a:t>
            </a:r>
            <a:r>
              <a:rPr lang="ru-RU" sz="1800" dirty="0" err="1" smtClean="0"/>
              <a:t>Культурно-досуговая</a:t>
            </a:r>
            <a:r>
              <a:rPr lang="ru-RU" sz="1800" dirty="0" smtClean="0"/>
              <a:t> деятельность, Условия реализации Программы, даны Рекомендации по написанию основной программы ДО)</a:t>
            </a:r>
            <a:br>
              <a:rPr lang="ru-RU" sz="1800" dirty="0" smtClean="0"/>
            </a:br>
            <a:r>
              <a:rPr lang="ru-RU" sz="1800" b="1" dirty="0" smtClean="0"/>
              <a:t>4. Приложения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5. Глоссарий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6. Список нормативных документов и научно-методической литературы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800" b="1" i="1" dirty="0" smtClean="0"/>
              <a:t>Целевой раздел включает:</a:t>
            </a:r>
            <a:br>
              <a:rPr lang="ru-RU" sz="1800" b="1" i="1" dirty="0" smtClean="0"/>
            </a:br>
            <a:r>
              <a:rPr lang="ru-RU" sz="1800" b="1" i="1" dirty="0" smtClean="0"/>
              <a:t>Целевые установки или Концептуальные основы программы</a:t>
            </a:r>
            <a:br>
              <a:rPr lang="ru-RU" sz="1800" b="1" i="1" dirty="0" smtClean="0"/>
            </a:br>
            <a:endParaRPr lang="ru-RU" sz="1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- В Программе</a:t>
            </a:r>
            <a:r>
              <a:rPr lang="ru-RU" sz="1800" b="1" dirty="0" smtClean="0"/>
              <a:t> </a:t>
            </a:r>
            <a:r>
              <a:rPr lang="ru-RU" sz="1800" dirty="0" smtClean="0"/>
              <a:t>на первый план выдвинута развивающая функция образования, обеспечивающая становление личности ребенка и ориентирующая педагога на его индивидуальные особенности.</a:t>
            </a:r>
          </a:p>
          <a:p>
            <a:r>
              <a:rPr lang="ru-RU" sz="1800" dirty="0" smtClean="0"/>
              <a:t>- Программа построена на позициях гуманно-личностного отношения к ребенку и направлена на его всестороннее развитие, формирование духовных и общечеловеческих ценностей, а также способностей и компетенций.</a:t>
            </a:r>
          </a:p>
          <a:p>
            <a:r>
              <a:rPr lang="ru-RU" sz="1800" dirty="0" smtClean="0"/>
              <a:t>- Ведущий тип деятельности – игра.</a:t>
            </a:r>
          </a:p>
          <a:p>
            <a:r>
              <a:rPr lang="ru-RU" sz="1800" dirty="0" smtClean="0"/>
              <a:t>- Развитие – важнейший результат успешности воспитания и образования детей.</a:t>
            </a:r>
          </a:p>
          <a:p>
            <a:r>
              <a:rPr lang="ru-RU" sz="1800" dirty="0" smtClean="0"/>
              <a:t>- Программа строится на принципе </a:t>
            </a:r>
            <a:r>
              <a:rPr lang="ru-RU" sz="1800" dirty="0" err="1" smtClean="0"/>
              <a:t>культуросообразности</a:t>
            </a:r>
            <a:r>
              <a:rPr lang="ru-RU" sz="1800" dirty="0" smtClean="0"/>
              <a:t>. Реализация этого принципа обеспечивает учет национальных ценностей и традиций в образовании, восполняет недостатки духовно-нравственного и эмоционального воспитания.</a:t>
            </a:r>
          </a:p>
          <a:p>
            <a:r>
              <a:rPr lang="ru-RU" sz="1800" dirty="0" smtClean="0"/>
              <a:t>- Образование – процесс приобщения ребенка к основным компонентам человеческой культуры (знание, мораль, искусство, труд).</a:t>
            </a:r>
          </a:p>
          <a:p>
            <a:r>
              <a:rPr lang="ru-RU" sz="1800" dirty="0" smtClean="0"/>
              <a:t> - Программа соответствует всем принципам построения ООП в соответствии ФГОС.</a:t>
            </a:r>
          </a:p>
          <a:p>
            <a:r>
              <a:rPr lang="ru-RU" sz="1800" dirty="0" smtClean="0"/>
              <a:t>-</a:t>
            </a:r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35846"/>
            <a:ext cx="77153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 </a:t>
            </a:r>
            <a:r>
              <a:rPr lang="ru-RU" b="1" u="sng" dirty="0" smtClean="0">
                <a:solidFill>
                  <a:srgbClr val="7030A0"/>
                </a:solidFill>
              </a:rPr>
              <a:t>Ведущие цели Программы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* Создание благоприятных условий для полноценного проживания ребенком дошкольного детства.</a:t>
            </a:r>
          </a:p>
          <a:p>
            <a:r>
              <a:rPr lang="ru-RU" dirty="0" smtClean="0"/>
              <a:t>* Формирование основ базовой культуры личности.</a:t>
            </a:r>
          </a:p>
          <a:p>
            <a:r>
              <a:rPr lang="ru-RU" dirty="0" smtClean="0"/>
              <a:t>* Всестороннее развитие психических и физических качеств в соответствии с возрастными и индивидуальными особенностями.</a:t>
            </a:r>
          </a:p>
          <a:p>
            <a:r>
              <a:rPr lang="ru-RU" dirty="0" smtClean="0"/>
              <a:t>* Подготовка к жизни в современности обществе, к обучению в школе.</a:t>
            </a:r>
          </a:p>
          <a:p>
            <a:r>
              <a:rPr lang="ru-RU" dirty="0" smtClean="0"/>
              <a:t>* Обеспечение безопасности жизнедеятельности дошкольника.  </a:t>
            </a:r>
          </a:p>
          <a:p>
            <a:r>
              <a:rPr lang="ru-RU" dirty="0" smtClean="0"/>
              <a:t>* Возрастная категория: от рождения до 7 лет.</a:t>
            </a:r>
          </a:p>
          <a:p>
            <a:r>
              <a:rPr lang="ru-RU" dirty="0" smtClean="0"/>
              <a:t>*Среда является важным фактором воспитания и развития ребенка. *Программа предусматривает выделение макро- и микросреды и их составляющих.</a:t>
            </a:r>
          </a:p>
          <a:p>
            <a:r>
              <a:rPr lang="ru-RU" dirty="0" smtClean="0"/>
              <a:t> *Тематический принцип построения образовательного процесса.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Содержание программы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Содержание программы представлено во всех возрастных группах от рождения(!) до 7 лет. Кратко расписаны разделы образовательных областей( познание, речевое развитие, художественно-эстетическое развитие, физическое развитие,) даны задачи воспитания и обучения каждого раздела, итоги освоения программы .</a:t>
            </a:r>
          </a:p>
          <a:p>
            <a:r>
              <a:rPr lang="ru-RU" dirty="0" smtClean="0"/>
              <a:t>Содержательный раздел включает также ОПИСАНИЕ ФОРМ, СПОСОБОВ, МЕТОДОВ И СРЕДСТВ РЕАЛИЗАЦИИ ПРОГРАММЫ</a:t>
            </a:r>
          </a:p>
          <a:p>
            <a:r>
              <a:rPr lang="ru-RU" dirty="0" smtClean="0"/>
              <a:t>ПСИХОЛОГО-ПЕДАГОГИЧЕСКИЕ УСЛОВИЯ РЕАЛИЗАЦИИ ПРОГРАММЫ</a:t>
            </a:r>
          </a:p>
          <a:p>
            <a:r>
              <a:rPr lang="ru-RU" dirty="0" smtClean="0"/>
              <a:t>- Особенности общей организации образовательного пространства</a:t>
            </a:r>
          </a:p>
          <a:p>
            <a:r>
              <a:rPr lang="ru-RU" dirty="0" smtClean="0"/>
              <a:t>- Роль педагога в организации психолого-педагогических условий</a:t>
            </a:r>
          </a:p>
          <a:p>
            <a:r>
              <a:rPr lang="ru-RU" dirty="0" smtClean="0"/>
              <a:t>ВЗАИМОДЕЙСТВИЕ ДЕТСКОГО САДА С СЕМЬЕЙ</a:t>
            </a:r>
          </a:p>
          <a:p>
            <a:r>
              <a:rPr lang="ru-RU" dirty="0" smtClean="0"/>
              <a:t>Основные направления и формы взаимодействия с семьей</a:t>
            </a:r>
          </a:p>
          <a:p>
            <a:r>
              <a:rPr lang="ru-RU" dirty="0" smtClean="0"/>
              <a:t>Совместная деятельность педагогов, родителей, детей</a:t>
            </a:r>
          </a:p>
          <a:p>
            <a:r>
              <a:rPr lang="ru-RU" dirty="0" smtClean="0"/>
              <a:t>Пособия для занятий с ребенком дома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КОРРЕКЦИОННАЯ И ИНКЛЮЗИВНАЯ ПЕДАГОГИКА</a:t>
            </a:r>
            <a:r>
              <a:rPr lang="ru-RU" sz="2400" i="1" dirty="0" smtClean="0">
                <a:solidFill>
                  <a:srgbClr val="7030A0"/>
                </a:solidFill>
              </a:rPr>
              <a:t/>
            </a:r>
            <a:br>
              <a:rPr lang="ru-RU" sz="2400" i="1" dirty="0" smtClean="0">
                <a:solidFill>
                  <a:srgbClr val="7030A0"/>
                </a:solidFill>
              </a:rPr>
            </a:b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Особенности организации образовательного процесса детей с нарушениями зрения, слуха, опорно-двигательного аппарата, с расстройствами акустического спектра, Принципы построения образовательного процесса, Алгоритм выявления детей с ОВЗ, Формы получения образования для детей с ОВЗ.</a:t>
            </a:r>
          </a:p>
          <a:p>
            <a:r>
              <a:rPr lang="ru-RU" dirty="0" smtClean="0"/>
              <a:t> Данный раздел включает содержание КОРРЕКЦИОННОЙ РАБОТЫ В ДОО (по образовательным областям)</a:t>
            </a:r>
          </a:p>
          <a:p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обследование детей с ОВЗ, Условия воспитания и обучения детей с ОВЗ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Организационный раздел 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</a:t>
            </a:r>
            <a:r>
              <a:rPr lang="ru-RU" b="1" i="1" dirty="0" smtClean="0">
                <a:solidFill>
                  <a:srgbClr val="0070C0"/>
                </a:solidFill>
              </a:rPr>
              <a:t>РАСПОРЯДОК ДНЯ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 КУЛЬТУРНО-ДОСУГОВАЯ ДЕЯТЕЛЬНОСТЬ </a:t>
            </a:r>
            <a:r>
              <a:rPr lang="ru-RU" dirty="0" smtClean="0"/>
              <a:t>(особенности традиционных событий, праздников, мероприятий) в каждой возрастной группе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-УСЛОВИЯ РЕАЛИЗАЦИИ ПРОГРАММЫ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-ОСОБЕННОСТИ ОРГАНИЗАЦИИ ПРЕДМЕТНО-ПРОСТРАНСТВЕННОЙ СРЕДЫ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-МАТЕРИАЛЬНО-ТЕХНИЧЕСКОЕ ОБЕСПЕЧЕНИЕ ПРОГРАММЫ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-КАДРОВЫЕ УСЛОВИЯ РЕАЛИЗАЦИИ ПРОГРАММЫ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- ФИНАНСОВЫЕ УСЛОВИЯ РЕАЛИЗАЦИИ ПРОГРАММЫ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- Даны</a:t>
            </a:r>
            <a:r>
              <a:rPr lang="ru-RU" b="1" i="1" dirty="0" smtClean="0">
                <a:solidFill>
                  <a:srgbClr val="0070C0"/>
                </a:solidFill>
              </a:rPr>
              <a:t> РЕКОМЕНДАЦИИ ПО НАПИСАНИЮ ОСНОВНОЙ ПРОГРАММЫ ДО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Приложение</a:t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 Возрастные особенности развития детей</a:t>
            </a:r>
          </a:p>
          <a:p>
            <a:r>
              <a:rPr lang="ru-RU" dirty="0" smtClean="0"/>
              <a:t>- Развитие игровой деятельности</a:t>
            </a:r>
          </a:p>
          <a:p>
            <a:r>
              <a:rPr lang="ru-RU" dirty="0" smtClean="0"/>
              <a:t>- Примерное комплексно-тематическое планирование работы с детьми 2–7 лет</a:t>
            </a:r>
          </a:p>
          <a:p>
            <a:r>
              <a:rPr lang="ru-RU" dirty="0" smtClean="0"/>
              <a:t>- Примерный перечень развлечений и праздников</a:t>
            </a:r>
          </a:p>
          <a:p>
            <a:r>
              <a:rPr lang="ru-RU" dirty="0" smtClean="0"/>
              <a:t>-Примерный список литературы для чтения детям</a:t>
            </a:r>
          </a:p>
          <a:p>
            <a:r>
              <a:rPr lang="ru-RU" dirty="0" smtClean="0"/>
              <a:t>Примерный музыкальный репертуар</a:t>
            </a:r>
          </a:p>
          <a:p>
            <a:r>
              <a:rPr lang="ru-RU" dirty="0" smtClean="0"/>
              <a:t>Примерный перечень основных движений, подвижных игр и упражнений</a:t>
            </a:r>
          </a:p>
          <a:p>
            <a:r>
              <a:rPr lang="ru-RU" dirty="0" smtClean="0"/>
              <a:t>Учебно-методический комплект к программе «От рождения до школы»</a:t>
            </a:r>
          </a:p>
          <a:p>
            <a:r>
              <a:rPr lang="ru-RU" dirty="0" smtClean="0"/>
              <a:t>Значения нормативов финансового обеспечения реализации Программы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Заключение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Анализируя программу, я сделала следующие выводы:</a:t>
            </a:r>
          </a:p>
          <a:p>
            <a:r>
              <a:rPr lang="ru-RU" sz="1800" dirty="0" smtClean="0"/>
              <a:t>1. Программу </a:t>
            </a:r>
            <a:r>
              <a:rPr lang="ru-RU" sz="1800" b="1" i="1" dirty="0" smtClean="0"/>
              <a:t>«От рождения до школы» </a:t>
            </a:r>
            <a:r>
              <a:rPr lang="ru-RU" sz="1800" dirty="0" smtClean="0"/>
              <a:t>можно назвать  базовой. Это фундаментальная, комплексная программа дошкольного образования. Она охватывает возраст от 0 (от рождения!) до 7 лет  ( о чем говорит само название программы)</a:t>
            </a:r>
          </a:p>
          <a:p>
            <a:r>
              <a:rPr lang="ru-RU" sz="1800" dirty="0" smtClean="0"/>
              <a:t>2. В программе сделан акцент на личностное развитие ребенка, а не на приобретение им определенного набора </a:t>
            </a:r>
            <a:r>
              <a:rPr lang="ru-RU" sz="1800" dirty="0" err="1" smtClean="0"/>
              <a:t>ЗУНов</a:t>
            </a:r>
            <a:r>
              <a:rPr lang="ru-RU" sz="1800" dirty="0" smtClean="0"/>
              <a:t>.  Важнейшим условием реализации программы является личностно-ориентированное взаимодействие взрослых с детьми. Отводится место для самостоятельной деятельности детей. Занятия, как форма обучения, не используется, предлагаются для работы игровые, сюжетные и интегрированные формы образовательной деятельности</a:t>
            </a:r>
          </a:p>
          <a:p>
            <a:r>
              <a:rPr lang="ru-RU" sz="1800" dirty="0" smtClean="0"/>
              <a:t>3. Так же программа позволяет легко вводить региональные и культурные компоненты, учитывать специфику ДОУ, что так же делает ее заманчивой в плане основы для составления индивидуальной ООП ДОУ. А достаточно широкий список методических пособий, рекомендаций еще больше облегчают эту задачу</a:t>
            </a:r>
            <a:endParaRPr lang="ru-RU" sz="1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445</TotalTime>
  <Words>495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Трек</vt:lpstr>
      <vt:lpstr> Анализ программы «От рождения до школы» : Основной общеобразовательной программы дошкольного образования / Под ред. Н. Е. Вераксы, Т. С. Комаровой, М. А. Васильевой</vt:lpstr>
      <vt:lpstr>                                                       Структура программы       1. Целевой раздел ( Пояснительная записка, планируемые результаты) 2. Содержательный раздел  (возрастные особенности, организация жизни детей, содержание психолого-педагогической работы, Описание форм, способов, методов и средств реализации Программы, Коррекционная и инклюзивная педагогика) 3. Организационный раздел (распорядок дня, Культурно-досуговая деятельность, Условия реализации Программы, даны Рекомендации по написанию основной программы ДО) 4. Приложения 5. Глоссарий 6. Список нормативных документов и научно-методической литературы </vt:lpstr>
      <vt:lpstr>Целевой раздел включает: Целевые установки или Концептуальные основы программы </vt:lpstr>
      <vt:lpstr>Презентация PowerPoint</vt:lpstr>
      <vt:lpstr>Содержание программы  </vt:lpstr>
      <vt:lpstr>КОРРЕКЦИОННАЯ И ИНКЛЮЗИВНАЯ ПЕДАГОГИКА </vt:lpstr>
      <vt:lpstr>Организационный раздел  </vt:lpstr>
      <vt:lpstr>Приложение </vt:lpstr>
      <vt:lpstr>Заключение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Целевые установки или Концептуальные основы программы Структура программы Приложения, методические материалы к программе Краткие выводы «От рождения до школы» - В Программе на первый план выдвинута развивающая функция образования, обеспечивающая становление личности ребенка и ориентирующая педагога на его индивидуальные особенности. - Программа поострена на позициях гуманно-личностного отношения к ребенку и направлена на его всестороннее развитие, формирование духовных и общечеловеческих ценностей, а также способностей и компетенций. - Ведущий тип деятельности – игра. - Развитие – важнейший результат успешности воспитания и образования детей. - Программа строится на принципе культуросообразности. Реализация этого принципа обеспечивает учет национальных ценностей и традиций в образовании, восполняет недостатки духовно-нравственного и эмоционального воспитания. - Образование – процесс приобщения ребенка к основным компонентам человеческой культуры (знание, мораль, искусство, труд).  - Программа соответствует всем принципам построения ООП в соответствии с ФГТ. - Ведущие цели Программы: * Создание благоприятных условий для полноценного проживания ребенком дошкольного детства. * Формирование основ базовой культуры личности. * Всестороннее развитие психических и физических качеств в соответствии с возрастными и индивидуальными особенностями. * Подготовка к жизни в современности обществе, к обучению в школе. * Обеспечение безопасности жизнедеятельности дошкольника.    - Возрастная категория: от рождения до 7 лет. - Среда является важным фактором воспитания и развития ребенка. Программа предусматривает выделение макро- и микросреды и их составляющих. - Тематический принцип построения образовательного процесса.  Пояснительная записка. Организация жизни и воспитания детей. Содержательная часть по возрастным группам: возрастные особенности, организация жизни детей, содержание психолого-педагогической работы. Итоговые результаты освоения программы. Система мониторинга достижения детьми планируемых результатов освоения Программы. Работа с родителями. Коррекционная работа. Рекомендации по составлению перечня пособий. В конце Программы представлен широчайший список пособий, допустимых в использовании при работе в ДОУ. Педагоги могут самостоятельно выбрать необходимые для работы пособия. Программа является переработанным в соответствии с ФГТ вариантом «Программы воспитания и обучения в детском саду» под редакцией М. А. Васильевой, В. В. Гербовой, Т. С. Комаровой. Поэтому все пособия к этой программе могут быть использованы и в работе по Программе « От рождения до школы» с предварительной обработкой под ФГТ. Наряду с методическими пособиями Программа обеспечена книгами для занятий родителей с детьми. Программу «От рождения до школы» можно назвать самой базовой, фундаментальной программой дошкольного образования. Она охватывает возраст от 0 (от рождения!) до 7 лет (с ориентацией преимущественно на паспортный возраст). Программа  нацелена на развитие личности ребенка, а не на приобретение им определенного набора ЗУНов.  Важнейшим условием реализации программы является личностно-ориентированное взаимодействие взрослых с детьми. Отводится место для самостоятельной деятельности детей. Занятия, как форма обучения, не используется, предлагаются для работы игровые, сюжетные и интегрированные формы образовательной деятельности. Так же программа позволяет легко вводить региональные и культурные компоненты, учитывать специфику ДОУ, что так же делает ее заманчивой в плане основы для составления индивидуальной ООП ДОУ. А достаточно широкий список методических пособий, рекомендаций еще больше облегчают эту за </dc:title>
  <cp:lastModifiedBy>RePack by SPecialiST</cp:lastModifiedBy>
  <cp:revision>40</cp:revision>
  <dcterms:modified xsi:type="dcterms:W3CDTF">2015-12-09T15:44:34Z</dcterms:modified>
</cp:coreProperties>
</file>